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57" r:id="rId3"/>
    <p:sldId id="262" r:id="rId4"/>
    <p:sldId id="266" r:id="rId5"/>
    <p:sldId id="263" r:id="rId6"/>
    <p:sldId id="258" r:id="rId7"/>
    <p:sldId id="265" r:id="rId8"/>
    <p:sldId id="259" r:id="rId9"/>
    <p:sldId id="260"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4A6B8-B07C-4565-8A89-076531EF8D1D}" type="doc">
      <dgm:prSet loTypeId="urn:microsoft.com/office/officeart/2005/8/layout/hProcess9" loCatId="process" qsTypeId="urn:microsoft.com/office/officeart/2005/8/quickstyle/simple1" qsCatId="simple" csTypeId="urn:microsoft.com/office/officeart/2005/8/colors/accent1_2" csCatId="accent1" phldr="1"/>
      <dgm:spPr/>
    </dgm:pt>
    <dgm:pt modelId="{55F0F62B-9C69-425B-8C63-A90E39E929F7}">
      <dgm:prSet phldrT="[Texto]"/>
      <dgm:spPr/>
      <dgm:t>
        <a:bodyPr/>
        <a:lstStyle/>
        <a:p>
          <a:r>
            <a:rPr lang="es-MX" dirty="0" smtClean="0"/>
            <a:t>Armar gabinete</a:t>
          </a:r>
          <a:endParaRPr lang="es-MX" dirty="0"/>
        </a:p>
      </dgm:t>
    </dgm:pt>
    <dgm:pt modelId="{065950DA-5792-4481-82B6-26C4346F2050}" type="parTrans" cxnId="{6F5EECF9-B0EA-4D59-B2B5-A92482AB3BD4}">
      <dgm:prSet/>
      <dgm:spPr/>
      <dgm:t>
        <a:bodyPr/>
        <a:lstStyle/>
        <a:p>
          <a:endParaRPr lang="es-MX"/>
        </a:p>
      </dgm:t>
    </dgm:pt>
    <dgm:pt modelId="{F3A05457-29E0-4A8B-8883-3DA7AA1319D0}" type="sibTrans" cxnId="{6F5EECF9-B0EA-4D59-B2B5-A92482AB3BD4}">
      <dgm:prSet/>
      <dgm:spPr/>
      <dgm:t>
        <a:bodyPr/>
        <a:lstStyle/>
        <a:p>
          <a:endParaRPr lang="es-MX"/>
        </a:p>
      </dgm:t>
    </dgm:pt>
    <dgm:pt modelId="{4001D2F8-CB6C-4C52-96C5-504C1CB95367}">
      <dgm:prSet phldrT="[Texto]"/>
      <dgm:spPr/>
      <dgm:t>
        <a:bodyPr/>
        <a:lstStyle/>
        <a:p>
          <a:r>
            <a:rPr lang="es-MX" dirty="0" smtClean="0"/>
            <a:t>Transportar gabinete </a:t>
          </a:r>
          <a:endParaRPr lang="es-MX" dirty="0"/>
        </a:p>
      </dgm:t>
    </dgm:pt>
    <dgm:pt modelId="{8E652C9D-C650-448C-B5BE-F62322904596}" type="parTrans" cxnId="{CAAE142E-2EF3-4BE7-AC1D-8576F0697977}">
      <dgm:prSet/>
      <dgm:spPr/>
      <dgm:t>
        <a:bodyPr/>
        <a:lstStyle/>
        <a:p>
          <a:endParaRPr lang="es-MX"/>
        </a:p>
      </dgm:t>
    </dgm:pt>
    <dgm:pt modelId="{7CD09CEA-CC21-4192-86A8-F17B9854C54D}" type="sibTrans" cxnId="{CAAE142E-2EF3-4BE7-AC1D-8576F0697977}">
      <dgm:prSet/>
      <dgm:spPr/>
      <dgm:t>
        <a:bodyPr/>
        <a:lstStyle/>
        <a:p>
          <a:endParaRPr lang="es-MX"/>
        </a:p>
      </dgm:t>
    </dgm:pt>
    <dgm:pt modelId="{9F5F2F9F-CF30-4A3F-BCEC-9D69E4DBA349}">
      <dgm:prSet/>
      <dgm:spPr/>
      <dgm:t>
        <a:bodyPr/>
        <a:lstStyle/>
        <a:p>
          <a:r>
            <a:rPr lang="es-MX" dirty="0" smtClean="0"/>
            <a:t>Cortar madera</a:t>
          </a:r>
          <a:endParaRPr lang="es-MX" dirty="0"/>
        </a:p>
      </dgm:t>
    </dgm:pt>
    <dgm:pt modelId="{57E060CD-3F2E-43AE-8377-CCC60C20E9F7}" type="parTrans" cxnId="{178705AE-85DE-4CEA-9D73-7C5435F5F616}">
      <dgm:prSet/>
      <dgm:spPr/>
      <dgm:t>
        <a:bodyPr/>
        <a:lstStyle/>
        <a:p>
          <a:endParaRPr lang="es-MX"/>
        </a:p>
      </dgm:t>
    </dgm:pt>
    <dgm:pt modelId="{64E28DA4-E131-4D1B-BE97-262DBD9DE0E6}" type="sibTrans" cxnId="{178705AE-85DE-4CEA-9D73-7C5435F5F616}">
      <dgm:prSet/>
      <dgm:spPr/>
      <dgm:t>
        <a:bodyPr/>
        <a:lstStyle/>
        <a:p>
          <a:endParaRPr lang="es-MX"/>
        </a:p>
      </dgm:t>
    </dgm:pt>
    <dgm:pt modelId="{303D3F3B-3281-4B98-A9F6-9D17722F6650}">
      <dgm:prSet/>
      <dgm:spPr/>
      <dgm:t>
        <a:bodyPr/>
        <a:lstStyle/>
        <a:p>
          <a:r>
            <a:rPr lang="es-MX" dirty="0" smtClean="0"/>
            <a:t>Recibir hojas de madera </a:t>
          </a:r>
          <a:endParaRPr lang="es-MX" dirty="0"/>
        </a:p>
      </dgm:t>
    </dgm:pt>
    <dgm:pt modelId="{05C9FF91-8695-4A11-89AC-E5CEF0189F1B}" type="parTrans" cxnId="{19553045-2195-4B45-A06A-168D81BFC0F4}">
      <dgm:prSet/>
      <dgm:spPr/>
      <dgm:t>
        <a:bodyPr/>
        <a:lstStyle/>
        <a:p>
          <a:endParaRPr lang="es-MX"/>
        </a:p>
      </dgm:t>
    </dgm:pt>
    <dgm:pt modelId="{02A7B23F-486D-414E-8718-AE5A20D14854}" type="sibTrans" cxnId="{19553045-2195-4B45-A06A-168D81BFC0F4}">
      <dgm:prSet/>
      <dgm:spPr/>
      <dgm:t>
        <a:bodyPr/>
        <a:lstStyle/>
        <a:p>
          <a:endParaRPr lang="es-MX"/>
        </a:p>
      </dgm:t>
    </dgm:pt>
    <dgm:pt modelId="{8F755D2B-A826-45C2-AB43-62500444D36F}" type="pres">
      <dgm:prSet presAssocID="{2664A6B8-B07C-4565-8A89-076531EF8D1D}" presName="CompostProcess" presStyleCnt="0">
        <dgm:presLayoutVars>
          <dgm:dir/>
          <dgm:resizeHandles val="exact"/>
        </dgm:presLayoutVars>
      </dgm:prSet>
      <dgm:spPr/>
    </dgm:pt>
    <dgm:pt modelId="{5B64F71F-3A39-4096-A98C-1C15A93012B8}" type="pres">
      <dgm:prSet presAssocID="{2664A6B8-B07C-4565-8A89-076531EF8D1D}" presName="arrow" presStyleLbl="bgShp" presStyleIdx="0" presStyleCnt="1"/>
      <dgm:spPr/>
    </dgm:pt>
    <dgm:pt modelId="{982F01DE-38AF-42EB-807D-CBAD78BE9B6A}" type="pres">
      <dgm:prSet presAssocID="{2664A6B8-B07C-4565-8A89-076531EF8D1D}" presName="linearProcess" presStyleCnt="0"/>
      <dgm:spPr/>
    </dgm:pt>
    <dgm:pt modelId="{95B4DA44-CBF3-4DFE-B9D0-4DB4BC6B71E5}" type="pres">
      <dgm:prSet presAssocID="{303D3F3B-3281-4B98-A9F6-9D17722F6650}" presName="textNode" presStyleLbl="node1" presStyleIdx="0" presStyleCnt="4">
        <dgm:presLayoutVars>
          <dgm:bulletEnabled val="1"/>
        </dgm:presLayoutVars>
      </dgm:prSet>
      <dgm:spPr/>
      <dgm:t>
        <a:bodyPr/>
        <a:lstStyle/>
        <a:p>
          <a:endParaRPr lang="es-MX"/>
        </a:p>
      </dgm:t>
    </dgm:pt>
    <dgm:pt modelId="{A91228CE-C890-41EF-9CFD-4EAD737236BB}" type="pres">
      <dgm:prSet presAssocID="{02A7B23F-486D-414E-8718-AE5A20D14854}" presName="sibTrans" presStyleCnt="0"/>
      <dgm:spPr/>
    </dgm:pt>
    <dgm:pt modelId="{13DC1064-9321-44D1-9584-A37D45B6D3D6}" type="pres">
      <dgm:prSet presAssocID="{9F5F2F9F-CF30-4A3F-BCEC-9D69E4DBA349}" presName="textNode" presStyleLbl="node1" presStyleIdx="1" presStyleCnt="4">
        <dgm:presLayoutVars>
          <dgm:bulletEnabled val="1"/>
        </dgm:presLayoutVars>
      </dgm:prSet>
      <dgm:spPr/>
      <dgm:t>
        <a:bodyPr/>
        <a:lstStyle/>
        <a:p>
          <a:endParaRPr lang="es-MX"/>
        </a:p>
      </dgm:t>
    </dgm:pt>
    <dgm:pt modelId="{AD61F433-3F07-4D18-8787-5C4CAFD1250F}" type="pres">
      <dgm:prSet presAssocID="{64E28DA4-E131-4D1B-BE97-262DBD9DE0E6}" presName="sibTrans" presStyleCnt="0"/>
      <dgm:spPr/>
    </dgm:pt>
    <dgm:pt modelId="{CF0013BB-D203-4BFC-A7F0-26D8A049824F}" type="pres">
      <dgm:prSet presAssocID="{55F0F62B-9C69-425B-8C63-A90E39E929F7}" presName="textNode" presStyleLbl="node1" presStyleIdx="2" presStyleCnt="4">
        <dgm:presLayoutVars>
          <dgm:bulletEnabled val="1"/>
        </dgm:presLayoutVars>
      </dgm:prSet>
      <dgm:spPr/>
    </dgm:pt>
    <dgm:pt modelId="{7323C6FD-C742-4009-AB4F-998E10FA781C}" type="pres">
      <dgm:prSet presAssocID="{F3A05457-29E0-4A8B-8883-3DA7AA1319D0}" presName="sibTrans" presStyleCnt="0"/>
      <dgm:spPr/>
    </dgm:pt>
    <dgm:pt modelId="{98DD3EDA-59EE-482D-BC5D-EC69A45030D7}" type="pres">
      <dgm:prSet presAssocID="{4001D2F8-CB6C-4C52-96C5-504C1CB95367}" presName="textNode" presStyleLbl="node1" presStyleIdx="3" presStyleCnt="4">
        <dgm:presLayoutVars>
          <dgm:bulletEnabled val="1"/>
        </dgm:presLayoutVars>
      </dgm:prSet>
      <dgm:spPr/>
    </dgm:pt>
  </dgm:ptLst>
  <dgm:cxnLst>
    <dgm:cxn modelId="{D615E892-0594-4714-83F0-A95DC019CCE3}" type="presOf" srcId="{2664A6B8-B07C-4565-8A89-076531EF8D1D}" destId="{8F755D2B-A826-45C2-AB43-62500444D36F}" srcOrd="0" destOrd="0" presId="urn:microsoft.com/office/officeart/2005/8/layout/hProcess9"/>
    <dgm:cxn modelId="{1C9EA3A3-79ED-4AB1-B433-9FF9CE189CF5}" type="presOf" srcId="{9F5F2F9F-CF30-4A3F-BCEC-9D69E4DBA349}" destId="{13DC1064-9321-44D1-9584-A37D45B6D3D6}" srcOrd="0" destOrd="0" presId="urn:microsoft.com/office/officeart/2005/8/layout/hProcess9"/>
    <dgm:cxn modelId="{178705AE-85DE-4CEA-9D73-7C5435F5F616}" srcId="{2664A6B8-B07C-4565-8A89-076531EF8D1D}" destId="{9F5F2F9F-CF30-4A3F-BCEC-9D69E4DBA349}" srcOrd="1" destOrd="0" parTransId="{57E060CD-3F2E-43AE-8377-CCC60C20E9F7}" sibTransId="{64E28DA4-E131-4D1B-BE97-262DBD9DE0E6}"/>
    <dgm:cxn modelId="{6F5EECF9-B0EA-4D59-B2B5-A92482AB3BD4}" srcId="{2664A6B8-B07C-4565-8A89-076531EF8D1D}" destId="{55F0F62B-9C69-425B-8C63-A90E39E929F7}" srcOrd="2" destOrd="0" parTransId="{065950DA-5792-4481-82B6-26C4346F2050}" sibTransId="{F3A05457-29E0-4A8B-8883-3DA7AA1319D0}"/>
    <dgm:cxn modelId="{B263085D-2CD2-4EEA-BE8D-3ED397460672}" type="presOf" srcId="{303D3F3B-3281-4B98-A9F6-9D17722F6650}" destId="{95B4DA44-CBF3-4DFE-B9D0-4DB4BC6B71E5}" srcOrd="0" destOrd="0" presId="urn:microsoft.com/office/officeart/2005/8/layout/hProcess9"/>
    <dgm:cxn modelId="{CAAE142E-2EF3-4BE7-AC1D-8576F0697977}" srcId="{2664A6B8-B07C-4565-8A89-076531EF8D1D}" destId="{4001D2F8-CB6C-4C52-96C5-504C1CB95367}" srcOrd="3" destOrd="0" parTransId="{8E652C9D-C650-448C-B5BE-F62322904596}" sibTransId="{7CD09CEA-CC21-4192-86A8-F17B9854C54D}"/>
    <dgm:cxn modelId="{2543F1F8-A9DA-4549-917A-10FDFF1F9568}" type="presOf" srcId="{55F0F62B-9C69-425B-8C63-A90E39E929F7}" destId="{CF0013BB-D203-4BFC-A7F0-26D8A049824F}" srcOrd="0" destOrd="0" presId="urn:microsoft.com/office/officeart/2005/8/layout/hProcess9"/>
    <dgm:cxn modelId="{19553045-2195-4B45-A06A-168D81BFC0F4}" srcId="{2664A6B8-B07C-4565-8A89-076531EF8D1D}" destId="{303D3F3B-3281-4B98-A9F6-9D17722F6650}" srcOrd="0" destOrd="0" parTransId="{05C9FF91-8695-4A11-89AC-E5CEF0189F1B}" sibTransId="{02A7B23F-486D-414E-8718-AE5A20D14854}"/>
    <dgm:cxn modelId="{A616F0A4-444B-48CA-A254-5C8EDD9ED3D6}" type="presOf" srcId="{4001D2F8-CB6C-4C52-96C5-504C1CB95367}" destId="{98DD3EDA-59EE-482D-BC5D-EC69A45030D7}" srcOrd="0" destOrd="0" presId="urn:microsoft.com/office/officeart/2005/8/layout/hProcess9"/>
    <dgm:cxn modelId="{D28EDC87-9835-43CC-ACBF-0FFC6B339290}" type="presParOf" srcId="{8F755D2B-A826-45C2-AB43-62500444D36F}" destId="{5B64F71F-3A39-4096-A98C-1C15A93012B8}" srcOrd="0" destOrd="0" presId="urn:microsoft.com/office/officeart/2005/8/layout/hProcess9"/>
    <dgm:cxn modelId="{CF97FA96-79E6-42D3-8352-7C3F5AE5E8B1}" type="presParOf" srcId="{8F755D2B-A826-45C2-AB43-62500444D36F}" destId="{982F01DE-38AF-42EB-807D-CBAD78BE9B6A}" srcOrd="1" destOrd="0" presId="urn:microsoft.com/office/officeart/2005/8/layout/hProcess9"/>
    <dgm:cxn modelId="{018C76FC-C1E5-4A9F-AF7A-1A20A18C441B}" type="presParOf" srcId="{982F01DE-38AF-42EB-807D-CBAD78BE9B6A}" destId="{95B4DA44-CBF3-4DFE-B9D0-4DB4BC6B71E5}" srcOrd="0" destOrd="0" presId="urn:microsoft.com/office/officeart/2005/8/layout/hProcess9"/>
    <dgm:cxn modelId="{451049EA-5D11-4BBA-BC24-371BF332A5BB}" type="presParOf" srcId="{982F01DE-38AF-42EB-807D-CBAD78BE9B6A}" destId="{A91228CE-C890-41EF-9CFD-4EAD737236BB}" srcOrd="1" destOrd="0" presId="urn:microsoft.com/office/officeart/2005/8/layout/hProcess9"/>
    <dgm:cxn modelId="{4B4100A4-C450-4BB7-833F-C3AE613EABE8}" type="presParOf" srcId="{982F01DE-38AF-42EB-807D-CBAD78BE9B6A}" destId="{13DC1064-9321-44D1-9584-A37D45B6D3D6}" srcOrd="2" destOrd="0" presId="urn:microsoft.com/office/officeart/2005/8/layout/hProcess9"/>
    <dgm:cxn modelId="{9A43924A-D39C-4150-9AD4-8AD71129867D}" type="presParOf" srcId="{982F01DE-38AF-42EB-807D-CBAD78BE9B6A}" destId="{AD61F433-3F07-4D18-8787-5C4CAFD1250F}" srcOrd="3" destOrd="0" presId="urn:microsoft.com/office/officeart/2005/8/layout/hProcess9"/>
    <dgm:cxn modelId="{249117CF-C608-4B67-A304-8EB3F966E1B8}" type="presParOf" srcId="{982F01DE-38AF-42EB-807D-CBAD78BE9B6A}" destId="{CF0013BB-D203-4BFC-A7F0-26D8A049824F}" srcOrd="4" destOrd="0" presId="urn:microsoft.com/office/officeart/2005/8/layout/hProcess9"/>
    <dgm:cxn modelId="{A5B70EF7-AC8F-41F0-8683-5F57EA394008}" type="presParOf" srcId="{982F01DE-38AF-42EB-807D-CBAD78BE9B6A}" destId="{7323C6FD-C742-4009-AB4F-998E10FA781C}" srcOrd="5" destOrd="0" presId="urn:microsoft.com/office/officeart/2005/8/layout/hProcess9"/>
    <dgm:cxn modelId="{D6691888-7047-48BE-A5F6-23BA5BF5ABFC}" type="presParOf" srcId="{982F01DE-38AF-42EB-807D-CBAD78BE9B6A}" destId="{98DD3EDA-59EE-482D-BC5D-EC69A45030D7}"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64F71F-3A39-4096-A98C-1C15A93012B8}">
      <dsp:nvSpPr>
        <dsp:cNvPr id="0" name=""/>
        <dsp:cNvSpPr/>
      </dsp:nvSpPr>
      <dsp:spPr>
        <a:xfrm>
          <a:off x="617219" y="0"/>
          <a:ext cx="6995160" cy="45259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4DA44-CBF3-4DFE-B9D0-4DB4BC6B71E5}">
      <dsp:nvSpPr>
        <dsp:cNvPr id="0" name=""/>
        <dsp:cNvSpPr/>
      </dsp:nvSpPr>
      <dsp:spPr>
        <a:xfrm>
          <a:off x="4118" y="1357788"/>
          <a:ext cx="1981051" cy="181038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Recibir hojas de madera </a:t>
          </a:r>
          <a:endParaRPr lang="es-MX" sz="2300" kern="1200" dirty="0"/>
        </a:p>
      </dsp:txBody>
      <dsp:txXfrm>
        <a:off x="4118" y="1357788"/>
        <a:ext cx="1981051" cy="1810384"/>
      </dsp:txXfrm>
    </dsp:sp>
    <dsp:sp modelId="{13DC1064-9321-44D1-9584-A37D45B6D3D6}">
      <dsp:nvSpPr>
        <dsp:cNvPr id="0" name=""/>
        <dsp:cNvSpPr/>
      </dsp:nvSpPr>
      <dsp:spPr>
        <a:xfrm>
          <a:off x="2084222" y="1357788"/>
          <a:ext cx="1981051" cy="181038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Cortar madera</a:t>
          </a:r>
          <a:endParaRPr lang="es-MX" sz="2300" kern="1200" dirty="0"/>
        </a:p>
      </dsp:txBody>
      <dsp:txXfrm>
        <a:off x="2084222" y="1357788"/>
        <a:ext cx="1981051" cy="1810384"/>
      </dsp:txXfrm>
    </dsp:sp>
    <dsp:sp modelId="{CF0013BB-D203-4BFC-A7F0-26D8A049824F}">
      <dsp:nvSpPr>
        <dsp:cNvPr id="0" name=""/>
        <dsp:cNvSpPr/>
      </dsp:nvSpPr>
      <dsp:spPr>
        <a:xfrm>
          <a:off x="4164326" y="1357788"/>
          <a:ext cx="1981051" cy="181038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Armar gabinete</a:t>
          </a:r>
          <a:endParaRPr lang="es-MX" sz="2300" kern="1200" dirty="0"/>
        </a:p>
      </dsp:txBody>
      <dsp:txXfrm>
        <a:off x="4164326" y="1357788"/>
        <a:ext cx="1981051" cy="1810384"/>
      </dsp:txXfrm>
    </dsp:sp>
    <dsp:sp modelId="{98DD3EDA-59EE-482D-BC5D-EC69A45030D7}">
      <dsp:nvSpPr>
        <dsp:cNvPr id="0" name=""/>
        <dsp:cNvSpPr/>
      </dsp:nvSpPr>
      <dsp:spPr>
        <a:xfrm>
          <a:off x="6244430" y="1357788"/>
          <a:ext cx="1981051" cy="181038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Transportar gabinete </a:t>
          </a:r>
          <a:endParaRPr lang="es-MX" sz="2300" kern="1200" dirty="0"/>
        </a:p>
      </dsp:txBody>
      <dsp:txXfrm>
        <a:off x="6244430" y="1357788"/>
        <a:ext cx="1981051" cy="18103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18ED18E9-AD42-42A0-8A27-F2D59B012799}" type="datetimeFigureOut">
              <a:rPr lang="es-MX" smtClean="0"/>
              <a:pPr/>
              <a:t>09/10/2013</a:t>
            </a:fld>
            <a:endParaRPr lang="es-MX"/>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F5D065B-7F4E-41C1-94F0-C70BA879C298}" type="slidenum">
              <a:rPr lang="es-MX" smtClean="0"/>
              <a:pPr/>
              <a:t>‹Nº›</a:t>
            </a:fld>
            <a:endParaRPr lang="es-MX"/>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8ED18E9-AD42-42A0-8A27-F2D59B012799}" type="datetimeFigureOut">
              <a:rPr lang="es-MX" smtClean="0"/>
              <a:pPr/>
              <a:t>09/10/2013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5D065B-7F4E-41C1-94F0-C70BA879C29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8ED18E9-AD42-42A0-8A27-F2D59B012799}" type="datetimeFigureOut">
              <a:rPr lang="es-MX" smtClean="0"/>
              <a:pPr/>
              <a:t>09/10/2013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5D065B-7F4E-41C1-94F0-C70BA879C29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8ED18E9-AD42-42A0-8A27-F2D59B012799}" type="datetimeFigureOut">
              <a:rPr lang="es-MX" smtClean="0"/>
              <a:pPr/>
              <a:t>09/10/2013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5D065B-7F4E-41C1-94F0-C70BA879C29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18ED18E9-AD42-42A0-8A27-F2D59B012799}" type="datetimeFigureOut">
              <a:rPr lang="es-MX" smtClean="0"/>
              <a:pPr/>
              <a:t>09/10/2013</a:t>
            </a:fld>
            <a:endParaRPr lang="es-MX"/>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F5D065B-7F4E-41C1-94F0-C70BA879C298}" type="slidenum">
              <a:rPr lang="es-MX" smtClean="0"/>
              <a:pPr/>
              <a:t>‹Nº›</a:t>
            </a:fld>
            <a:endParaRPr lang="es-MX"/>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8ED18E9-AD42-42A0-8A27-F2D59B012799}" type="datetimeFigureOut">
              <a:rPr lang="es-MX" smtClean="0"/>
              <a:pPr/>
              <a:t>09/10/2013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5F5D065B-7F4E-41C1-94F0-C70BA879C298}" type="slidenum">
              <a:rPr lang="es-MX" smtClean="0"/>
              <a:pPr/>
              <a:t>‹Nº›</a:t>
            </a:fld>
            <a:endParaRPr lang="es-MX"/>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8ED18E9-AD42-42A0-8A27-F2D59B012799}" type="datetimeFigureOut">
              <a:rPr lang="es-MX" smtClean="0"/>
              <a:pPr/>
              <a:t>09/10/2013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5F5D065B-7F4E-41C1-94F0-C70BA879C29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18ED18E9-AD42-42A0-8A27-F2D59B012799}" type="datetimeFigureOut">
              <a:rPr lang="es-MX" smtClean="0"/>
              <a:pPr/>
              <a:t>09/10/2013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5F5D065B-7F4E-41C1-94F0-C70BA879C298}" type="slidenum">
              <a:rPr lang="es-MX" smtClean="0"/>
              <a:pPr/>
              <a:t>‹Nº›</a:t>
            </a:fld>
            <a:endParaRPr lang="es-MX"/>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18ED18E9-AD42-42A0-8A27-F2D59B012799}" type="datetimeFigureOut">
              <a:rPr lang="es-MX" smtClean="0"/>
              <a:pPr/>
              <a:t>09/10/2013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5F5D065B-7F4E-41C1-94F0-C70BA879C29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18ED18E9-AD42-42A0-8A27-F2D59B012799}" type="datetimeFigureOut">
              <a:rPr lang="es-MX" smtClean="0"/>
              <a:pPr/>
              <a:t>09/10/2013</a:t>
            </a:fld>
            <a:endParaRPr lang="es-MX"/>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F5D065B-7F4E-41C1-94F0-C70BA879C298}" type="slidenum">
              <a:rPr lang="es-MX" smtClean="0"/>
              <a:pPr/>
              <a:t>‹Nº›</a:t>
            </a:fld>
            <a:endParaRPr lang="es-MX"/>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18ED18E9-AD42-42A0-8A27-F2D59B012799}" type="datetimeFigureOut">
              <a:rPr lang="es-MX" smtClean="0"/>
              <a:pPr/>
              <a:t>09/10/2013</a:t>
            </a:fld>
            <a:endParaRPr lang="es-MX"/>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F5D065B-7F4E-41C1-94F0-C70BA879C298}" type="slidenum">
              <a:rPr lang="es-MX" smtClean="0"/>
              <a:pPr/>
              <a:t>‹Nº›</a:t>
            </a:fld>
            <a:endParaRPr lang="es-MX"/>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MX"/>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8ED18E9-AD42-42A0-8A27-F2D59B012799}" type="datetimeFigureOut">
              <a:rPr lang="es-MX" smtClean="0"/>
              <a:pPr/>
              <a:t>09/10/2013</a:t>
            </a:fld>
            <a:endParaRPr lang="es-MX"/>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F5D065B-7F4E-41C1-94F0-C70BA879C298}" type="slidenum">
              <a:rPr lang="es-MX" smtClean="0"/>
              <a:pPr/>
              <a:t>‹Nº›</a:t>
            </a:fld>
            <a:endParaRPr lang="es-MX"/>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MX" u="sng" dirty="0" smtClean="0"/>
              <a:t>Avance de Control de Calidad</a:t>
            </a:r>
            <a:br>
              <a:rPr lang="es-MX" u="sng" dirty="0" smtClean="0"/>
            </a:br>
            <a:r>
              <a:rPr lang="es-MX" sz="5300" b="1" dirty="0" err="1" smtClean="0"/>
              <a:t>Diccono</a:t>
            </a:r>
            <a:r>
              <a:rPr lang="es-MX" sz="5300" b="1" dirty="0" smtClean="0"/>
              <a:t>: </a:t>
            </a:r>
            <a:r>
              <a:rPr lang="es-MX" dirty="0" smtClean="0"/>
              <a:t>Diseño, </a:t>
            </a:r>
            <a:r>
              <a:rPr lang="es-MX" dirty="0" err="1" smtClean="0"/>
              <a:t>Carpinteria</a:t>
            </a:r>
            <a:r>
              <a:rPr lang="es-MX" dirty="0" smtClean="0"/>
              <a:t>, y Cocinas del Noroeste</a:t>
            </a:r>
            <a:endParaRPr lang="es-MX" dirty="0"/>
          </a:p>
        </p:txBody>
      </p:sp>
      <p:sp>
        <p:nvSpPr>
          <p:cNvPr id="3" name="2 Subtítulo"/>
          <p:cNvSpPr>
            <a:spLocks noGrp="1"/>
          </p:cNvSpPr>
          <p:nvPr>
            <p:ph type="subTitle" idx="1"/>
          </p:nvPr>
        </p:nvSpPr>
        <p:spPr>
          <a:xfrm>
            <a:off x="2133600" y="2819400"/>
            <a:ext cx="6560234" cy="4038600"/>
          </a:xfrm>
        </p:spPr>
        <p:txBody>
          <a:bodyPr>
            <a:normAutofit fontScale="92500"/>
          </a:bodyPr>
          <a:lstStyle/>
          <a:p>
            <a:pPr algn="ctr"/>
            <a:r>
              <a:rPr lang="es-MX" dirty="0" smtClean="0"/>
              <a:t>Ingeniería Industrial y de Sistemas</a:t>
            </a:r>
          </a:p>
          <a:p>
            <a:pPr algn="ctr"/>
            <a:endParaRPr lang="es-MX" sz="2400" dirty="0" smtClean="0"/>
          </a:p>
          <a:p>
            <a:pPr algn="ctr"/>
            <a:r>
              <a:rPr lang="es-MX" sz="2400" dirty="0" smtClean="0"/>
              <a:t>Figueroa Symonds Estephany</a:t>
            </a:r>
          </a:p>
          <a:p>
            <a:pPr algn="ctr"/>
            <a:r>
              <a:rPr lang="es-MX" sz="2400" dirty="0" smtClean="0"/>
              <a:t>Gómez Valdez Andrea</a:t>
            </a:r>
          </a:p>
          <a:p>
            <a:pPr algn="ctr"/>
            <a:r>
              <a:rPr lang="es-MX" sz="2400" dirty="0" smtClean="0"/>
              <a:t>Huerta Guerrero Ana Patricia</a:t>
            </a:r>
          </a:p>
          <a:p>
            <a:pPr algn="ctr"/>
            <a:r>
              <a:rPr lang="es-MX" sz="2400" dirty="0" smtClean="0"/>
              <a:t>Navarro Yanes Karla</a:t>
            </a:r>
          </a:p>
          <a:p>
            <a:pPr algn="ctr"/>
            <a:endParaRPr lang="es-MX" sz="2400" dirty="0" smtClean="0"/>
          </a:p>
          <a:p>
            <a:pPr algn="ctr"/>
            <a:r>
              <a:rPr lang="es-MX" dirty="0" smtClean="0"/>
              <a:t>Maestro: José Lozano Taylor</a:t>
            </a:r>
          </a:p>
          <a:p>
            <a:pPr algn="ctr"/>
            <a:endParaRPr lang="es-MX" dirty="0" smtClean="0"/>
          </a:p>
          <a:p>
            <a:pPr algn="ctr"/>
            <a:r>
              <a:rPr lang="es-MX" dirty="0" smtClean="0"/>
              <a:t>10 de octubre de 2013</a:t>
            </a:r>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Introducción:</a:t>
            </a:r>
            <a:endParaRPr lang="es-MX" dirty="0"/>
          </a:p>
        </p:txBody>
      </p:sp>
      <p:sp>
        <p:nvSpPr>
          <p:cNvPr id="3" name="2 Marcador de contenido"/>
          <p:cNvSpPr>
            <a:spLocks noGrp="1"/>
          </p:cNvSpPr>
          <p:nvPr>
            <p:ph idx="1"/>
          </p:nvPr>
        </p:nvSpPr>
        <p:spPr/>
        <p:txBody>
          <a:bodyPr>
            <a:normAutofit fontScale="85000" lnSpcReduction="20000"/>
          </a:bodyPr>
          <a:lstStyle/>
          <a:p>
            <a:r>
              <a:rPr lang="es-MX" dirty="0" smtClean="0"/>
              <a:t>Empresa: </a:t>
            </a:r>
            <a:r>
              <a:rPr lang="es-MX" dirty="0" err="1" smtClean="0"/>
              <a:t>Diccono</a:t>
            </a:r>
            <a:r>
              <a:rPr lang="es-MX" dirty="0" smtClean="0"/>
              <a:t>: </a:t>
            </a:r>
            <a:r>
              <a:rPr lang="es-MX" dirty="0" smtClean="0"/>
              <a:t>Diseño, Carpintería, y Cocinas del Noroeste</a:t>
            </a:r>
          </a:p>
          <a:p>
            <a:endParaRPr lang="es-MX" dirty="0" smtClean="0"/>
          </a:p>
          <a:p>
            <a:r>
              <a:rPr lang="es-MX" dirty="0" smtClean="0"/>
              <a:t>Ubicación:  Lauro Gálvez #6 Col. Palo Verde</a:t>
            </a:r>
          </a:p>
          <a:p>
            <a:endParaRPr lang="es-MX" dirty="0" smtClean="0"/>
          </a:p>
          <a:p>
            <a:r>
              <a:rPr lang="es-MX" dirty="0" smtClean="0"/>
              <a:t>Productos:  cocinas(alacena, gabinetes, despensas), closets, muebles de </a:t>
            </a:r>
            <a:r>
              <a:rPr lang="es-MX" dirty="0" err="1" smtClean="0"/>
              <a:t>baño,puertas</a:t>
            </a:r>
            <a:r>
              <a:rPr lang="es-MX" dirty="0" smtClean="0"/>
              <a:t>. </a:t>
            </a:r>
          </a:p>
          <a:p>
            <a:endParaRPr lang="es-MX" dirty="0" smtClean="0"/>
          </a:p>
          <a:p>
            <a:r>
              <a:rPr lang="es-MX" dirty="0" smtClean="0"/>
              <a:t>Razón social: Javier Gómez Cubillas</a:t>
            </a:r>
          </a:p>
          <a:p>
            <a:endParaRPr lang="es-MX" dirty="0" smtClean="0"/>
          </a:p>
          <a:p>
            <a:r>
              <a:rPr lang="es-MX" dirty="0" smtClean="0"/>
              <a:t>Teléfono: 044-662-948-7300 </a:t>
            </a:r>
          </a:p>
          <a:p>
            <a:pPr>
              <a:buNone/>
            </a:pPr>
            <a:r>
              <a:rPr lang="es-MX" dirty="0" smtClean="0"/>
              <a:t>	Javier Gómez Cubillas</a:t>
            </a:r>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Producto:</a:t>
            </a:r>
            <a:endParaRPr lang="es-MX" dirty="0"/>
          </a:p>
        </p:txBody>
      </p:sp>
      <p:sp>
        <p:nvSpPr>
          <p:cNvPr id="3" name="2 Marcador de contenido"/>
          <p:cNvSpPr>
            <a:spLocks noGrp="1"/>
          </p:cNvSpPr>
          <p:nvPr>
            <p:ph idx="1"/>
          </p:nvPr>
        </p:nvSpPr>
        <p:spPr/>
        <p:txBody>
          <a:bodyPr/>
          <a:lstStyle/>
          <a:p>
            <a:r>
              <a:rPr lang="es-MX" dirty="0" smtClean="0"/>
              <a:t>DICCONO </a:t>
            </a:r>
            <a:r>
              <a:rPr lang="es-MX" dirty="0" smtClean="0"/>
              <a:t>produce muebles de madera, cocinas, closets, puertas, etc. Pero nuestro equipo se enfocara en los </a:t>
            </a:r>
            <a:r>
              <a:rPr lang="es-MX" b="1" u="sng" dirty="0" smtClean="0"/>
              <a:t>gabinetes</a:t>
            </a:r>
            <a:r>
              <a:rPr lang="es-MX" dirty="0" smtClean="0"/>
              <a:t> que fabrican para las cocinas.</a:t>
            </a:r>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Diagrama de Gabinete:</a:t>
            </a:r>
            <a:endParaRPr lang="es-MX"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2195736" y="1645147"/>
            <a:ext cx="4464496" cy="49416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dirty="0" smtClean="0"/>
              <a:t>Diagrama de Operaciones:</a:t>
            </a:r>
            <a:endParaRPr lang="es-MX" dirty="0"/>
          </a:p>
        </p:txBody>
      </p:sp>
      <p:graphicFrame>
        <p:nvGraphicFramePr>
          <p:cNvPr id="4" name="3 Marcador de contenido"/>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Problema:</a:t>
            </a:r>
            <a:endParaRPr lang="es-MX" dirty="0"/>
          </a:p>
        </p:txBody>
      </p:sp>
      <p:sp>
        <p:nvSpPr>
          <p:cNvPr id="3" name="2 Marcador de contenido"/>
          <p:cNvSpPr>
            <a:spLocks noGrp="1"/>
          </p:cNvSpPr>
          <p:nvPr>
            <p:ph idx="1"/>
          </p:nvPr>
        </p:nvSpPr>
        <p:spPr/>
        <p:txBody>
          <a:bodyPr>
            <a:normAutofit fontScale="77500" lnSpcReduction="20000"/>
          </a:bodyPr>
          <a:lstStyle/>
          <a:p>
            <a:r>
              <a:rPr lang="es-MX" dirty="0" smtClean="0"/>
              <a:t>En DICCONO (fabrica de muebles para cocina). Se fabrican  10 gabinetes para cocina diarios de los cuales en promedio las ultimas dos semanas del 23 de septiembre al 04 de Octubre se obtuvieron un total de 3 gabinetes defectuosos diarios los cuales requieren de re trabajo. En el re trabajo se pierde tiempo y mano de obra, por lo cual afecta en los insumos de la empresa económicamente. </a:t>
            </a:r>
          </a:p>
          <a:p>
            <a:endParaRPr lang="es-MX" dirty="0" smtClean="0"/>
          </a:p>
          <a:p>
            <a:r>
              <a:rPr lang="es-MX" dirty="0" smtClean="0"/>
              <a:t>Para producir un gabinete la empresa tarda en promedio 55 minutos.  Pero si se tiene que re trabajar la empresa estaría perdiendo en promedio una hora con 30 minutos. O puede hacer algo mas corto de 10 minutos. </a:t>
            </a: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Problema (cont.):</a:t>
            </a:r>
            <a:endParaRPr lang="es-MX" dirty="0"/>
          </a:p>
        </p:txBody>
      </p:sp>
      <p:sp>
        <p:nvSpPr>
          <p:cNvPr id="4" name="2 Marcador de contenido"/>
          <p:cNvSpPr>
            <a:spLocks noGrp="1"/>
          </p:cNvSpPr>
          <p:nvPr>
            <p:ph idx="1"/>
          </p:nvPr>
        </p:nvSpPr>
        <p:spPr/>
        <p:txBody>
          <a:bodyPr/>
          <a:lstStyle/>
          <a:p>
            <a:r>
              <a:rPr lang="es-MX" dirty="0" smtClean="0"/>
              <a:t>El problema del defecto en dichos gabinetes consiste en la variación de la longitud de los entrepaños que contiene el mueble a estudiar (6 por cada gabinete).</a:t>
            </a:r>
          </a:p>
          <a:p>
            <a:r>
              <a:rPr lang="es-MX" dirty="0" smtClean="0"/>
              <a:t>Dicha variación es mayor a la tolerancia especificada de +.1 mm/-.1mm.</a:t>
            </a:r>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err="1" smtClean="0"/>
              <a:t>Fotografias</a:t>
            </a:r>
            <a:r>
              <a:rPr lang="es-MX" dirty="0" smtClean="0"/>
              <a:t>:</a:t>
            </a:r>
            <a:endParaRPr lang="es-MX" dirty="0"/>
          </a:p>
        </p:txBody>
      </p:sp>
      <p:pic>
        <p:nvPicPr>
          <p:cNvPr id="1026" name="Picture 2" descr="C:\Users\USUARIO FINAL\Downloads\20131008_143317.jpg"/>
          <p:cNvPicPr>
            <a:picLocks noChangeAspect="1" noChangeArrowheads="1"/>
          </p:cNvPicPr>
          <p:nvPr/>
        </p:nvPicPr>
        <p:blipFill>
          <a:blip r:embed="rId2" cstate="print"/>
          <a:srcRect/>
          <a:stretch>
            <a:fillRect/>
          </a:stretch>
        </p:blipFill>
        <p:spPr bwMode="auto">
          <a:xfrm>
            <a:off x="5958154" y="1556792"/>
            <a:ext cx="2538282" cy="3384376"/>
          </a:xfrm>
          <a:prstGeom prst="rect">
            <a:avLst/>
          </a:prstGeom>
          <a:noFill/>
        </p:spPr>
      </p:pic>
      <p:pic>
        <p:nvPicPr>
          <p:cNvPr id="1027" name="Picture 3" descr="C:\Users\USUARIO FINAL\Downloads\20131008_143339.jpg"/>
          <p:cNvPicPr>
            <a:picLocks noChangeAspect="1" noChangeArrowheads="1"/>
          </p:cNvPicPr>
          <p:nvPr/>
        </p:nvPicPr>
        <p:blipFill>
          <a:blip r:embed="rId3" cstate="print"/>
          <a:srcRect/>
          <a:stretch>
            <a:fillRect/>
          </a:stretch>
        </p:blipFill>
        <p:spPr bwMode="auto">
          <a:xfrm>
            <a:off x="683568" y="1556792"/>
            <a:ext cx="2520280" cy="3360373"/>
          </a:xfrm>
          <a:prstGeom prst="rect">
            <a:avLst/>
          </a:prstGeom>
          <a:noFill/>
        </p:spPr>
      </p:pic>
      <p:pic>
        <p:nvPicPr>
          <p:cNvPr id="1029" name="Picture 5" descr="20131008_141202.jpg"/>
          <p:cNvPicPr>
            <a:picLocks noChangeAspect="1" noChangeArrowheads="1"/>
          </p:cNvPicPr>
          <p:nvPr/>
        </p:nvPicPr>
        <p:blipFill>
          <a:blip r:embed="rId4" cstate="print"/>
          <a:srcRect/>
          <a:stretch>
            <a:fillRect/>
          </a:stretch>
        </p:blipFill>
        <p:spPr bwMode="auto">
          <a:xfrm>
            <a:off x="155575" y="-136525"/>
            <a:ext cx="152400" cy="152400"/>
          </a:xfrm>
          <a:prstGeom prst="rect">
            <a:avLst/>
          </a:prstGeom>
          <a:noFill/>
        </p:spPr>
      </p:pic>
      <p:pic>
        <p:nvPicPr>
          <p:cNvPr id="1031" name="Picture 7" descr="20131008_141202.jpg"/>
          <p:cNvPicPr>
            <a:picLocks noChangeAspect="1" noChangeArrowheads="1"/>
          </p:cNvPicPr>
          <p:nvPr/>
        </p:nvPicPr>
        <p:blipFill>
          <a:blip r:embed="rId4" cstate="print"/>
          <a:srcRect/>
          <a:stretch>
            <a:fillRect/>
          </a:stretch>
        </p:blipFill>
        <p:spPr bwMode="auto">
          <a:xfrm>
            <a:off x="155575" y="-136525"/>
            <a:ext cx="152400" cy="152400"/>
          </a:xfrm>
          <a:prstGeom prst="rect">
            <a:avLst/>
          </a:prstGeom>
          <a:noFill/>
        </p:spPr>
      </p:pic>
      <p:pic>
        <p:nvPicPr>
          <p:cNvPr id="1032" name="Picture 8" descr="C:\Users\USUARIO FINAL\Pictures\m.jpg"/>
          <p:cNvPicPr>
            <a:picLocks noChangeAspect="1" noChangeArrowheads="1"/>
          </p:cNvPicPr>
          <p:nvPr/>
        </p:nvPicPr>
        <p:blipFill>
          <a:blip r:embed="rId5" cstate="print"/>
          <a:srcRect/>
          <a:stretch>
            <a:fillRect/>
          </a:stretch>
        </p:blipFill>
        <p:spPr bwMode="auto">
          <a:xfrm>
            <a:off x="3275856" y="3068960"/>
            <a:ext cx="2548880" cy="339850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err="1" smtClean="0"/>
              <a:t>Fotografias</a:t>
            </a:r>
            <a:r>
              <a:rPr lang="es-MX" dirty="0" smtClean="0"/>
              <a:t>:</a:t>
            </a:r>
            <a:endParaRPr lang="es-MX" dirty="0"/>
          </a:p>
        </p:txBody>
      </p:sp>
      <p:pic>
        <p:nvPicPr>
          <p:cNvPr id="2049" name="Picture 1" descr="C:\Users\USUARIO FINAL\Pictures\mm.jpg"/>
          <p:cNvPicPr>
            <a:picLocks noChangeAspect="1" noChangeArrowheads="1"/>
          </p:cNvPicPr>
          <p:nvPr/>
        </p:nvPicPr>
        <p:blipFill>
          <a:blip r:embed="rId2" cstate="print"/>
          <a:srcRect/>
          <a:stretch>
            <a:fillRect/>
          </a:stretch>
        </p:blipFill>
        <p:spPr bwMode="auto">
          <a:xfrm>
            <a:off x="467544" y="1556792"/>
            <a:ext cx="3619467" cy="2714600"/>
          </a:xfrm>
          <a:prstGeom prst="rect">
            <a:avLst/>
          </a:prstGeom>
          <a:noFill/>
        </p:spPr>
      </p:pic>
      <p:pic>
        <p:nvPicPr>
          <p:cNvPr id="2050" name="Picture 2" descr="C:\Users\USUARIO FINAL\Pictures\mnm.jpg"/>
          <p:cNvPicPr>
            <a:picLocks noChangeAspect="1" noChangeArrowheads="1"/>
          </p:cNvPicPr>
          <p:nvPr/>
        </p:nvPicPr>
        <p:blipFill>
          <a:blip r:embed="rId3" cstate="print"/>
          <a:srcRect/>
          <a:stretch>
            <a:fillRect/>
          </a:stretch>
        </p:blipFill>
        <p:spPr bwMode="auto">
          <a:xfrm>
            <a:off x="4860032" y="1556792"/>
            <a:ext cx="3672408" cy="2754306"/>
          </a:xfrm>
          <a:prstGeom prst="rect">
            <a:avLst/>
          </a:prstGeom>
          <a:noFill/>
        </p:spPr>
      </p:pic>
      <p:pic>
        <p:nvPicPr>
          <p:cNvPr id="2051" name="Picture 3" descr="C:\Users\USUARIO FINAL\Pictures\ad.jpg"/>
          <p:cNvPicPr>
            <a:picLocks noChangeAspect="1" noChangeArrowheads="1"/>
          </p:cNvPicPr>
          <p:nvPr/>
        </p:nvPicPr>
        <p:blipFill>
          <a:blip r:embed="rId4" cstate="print"/>
          <a:srcRect/>
          <a:stretch>
            <a:fillRect/>
          </a:stretch>
        </p:blipFill>
        <p:spPr bwMode="auto">
          <a:xfrm>
            <a:off x="3059832" y="4357700"/>
            <a:ext cx="3024336" cy="22682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93</TotalTime>
  <Words>296</Words>
  <Application>Microsoft Office PowerPoint</Application>
  <PresentationFormat>Presentación en pantalla (4:3)</PresentationFormat>
  <Paragraphs>39</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Fundición</vt:lpstr>
      <vt:lpstr>Avance de Control de Calidad Diccono: Diseño, Carpinteria, y Cocinas del Noroeste</vt:lpstr>
      <vt:lpstr>Introducción:</vt:lpstr>
      <vt:lpstr>Producto:</vt:lpstr>
      <vt:lpstr>Diagrama de Gabinete:</vt:lpstr>
      <vt:lpstr>Diagrama de Operaciones:</vt:lpstr>
      <vt:lpstr>Problema:</vt:lpstr>
      <vt:lpstr>Problema (cont.):</vt:lpstr>
      <vt:lpstr>Fotografias:</vt:lpstr>
      <vt:lpstr>Fotografias: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Avance de Control de Calidad Diccono: Diseño, Carpinteria, y Cocinas del Noroeste</dc:title>
  <dc:creator>USUARIO FINAL</dc:creator>
  <cp:lastModifiedBy>USUARIO FINAL</cp:lastModifiedBy>
  <cp:revision>11</cp:revision>
  <dcterms:created xsi:type="dcterms:W3CDTF">2013-10-09T03:45:11Z</dcterms:created>
  <dcterms:modified xsi:type="dcterms:W3CDTF">2013-10-10T01:06:18Z</dcterms:modified>
</cp:coreProperties>
</file>